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oppi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Poppins-regular.fntdata"/><Relationship Id="rId14" Type="http://schemas.openxmlformats.org/officeDocument/2006/relationships/slide" Target="slides/slide9.xml"/><Relationship Id="rId17" Type="http://schemas.openxmlformats.org/officeDocument/2006/relationships/font" Target="fonts/Poppins-italic.fntdata"/><Relationship Id="rId16" Type="http://schemas.openxmlformats.org/officeDocument/2006/relationships/font" Target="fonts/Poppins-bold.fntdata"/><Relationship Id="rId18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wON5xHszKcpgJx7m3c0LnTRxdA9fk1JoRq0bPb-j2G4/pub" TargetMode="External"/><Relationship Id="rId22" Type="http://schemas.openxmlformats.org/officeDocument/2006/relationships/hyperlink" Target="https://docs.google.com/presentation/d/1Q7Txo8I27ZzsZG-qa5Di7T83yHIJRq7zWu3TwQ6m80c/edit?usp=sharing" TargetMode="External"/><Relationship Id="rId21" Type="http://schemas.openxmlformats.org/officeDocument/2006/relationships/hyperlink" Target="https://docs.google.com/document/d/1wON5xHszKcpgJx7m3c0LnTRxdA9fk1JoRq0bPb-j2G4/view" TargetMode="External"/><Relationship Id="rId24" Type="http://schemas.openxmlformats.org/officeDocument/2006/relationships/hyperlink" Target="https://docs.google.com/presentation/d/1Q7Txo8I27ZzsZG-qa5Di7T83yHIJRq7zWu3TwQ6m80c/view" TargetMode="External"/><Relationship Id="rId23" Type="http://schemas.openxmlformats.org/officeDocument/2006/relationships/hyperlink" Target="https://docs.google.com/presentation/d/1Q7Txo8I27ZzsZG-qa5Di7T83yHIJRq7zWu3TwQ6m80c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7clOiI2oKJKFCjwB3-CI3DXH50X8tOf7/view?usp=sharing" TargetMode="External"/><Relationship Id="rId3" Type="http://schemas.openxmlformats.org/officeDocument/2006/relationships/hyperlink" Target="https://drive.google.com/file/d/1SxX-i8pcPXbxQz-_3yNtVlxWMEudJWYi/view?usp=sharing" TargetMode="External"/><Relationship Id="rId4" Type="http://schemas.openxmlformats.org/officeDocument/2006/relationships/hyperlink" Target="https://drive.google.com/file/d/1wcptMO7RuwxGgClWMzB1J6yYa1gWbdGW/view?usp=sharing" TargetMode="External"/><Relationship Id="rId9" Type="http://schemas.openxmlformats.org/officeDocument/2006/relationships/hyperlink" Target="https://docs.google.com/presentation/d/1Jxglz6ZCOBEaPILeqRHcMumPg_87Ngl3OSqxfJbEJWY/pub?start=true&amp;loop=true&amp;delayms=3000" TargetMode="External"/><Relationship Id="rId25" Type="http://schemas.openxmlformats.org/officeDocument/2006/relationships/hyperlink" Target="https://docs.google.com/presentation/d/1Q7Txo8I27ZzsZG-qa5Di7T83yHIJRq7zWu3TwQ6m80c/htmlpresent" TargetMode="External"/><Relationship Id="rId5" Type="http://schemas.openxmlformats.org/officeDocument/2006/relationships/hyperlink" Target="https://docs.google.com/document/d/1MS7XpO2mF3oGAMp_gjO3ge7tf7VWQSRkKyS7EVuVuIs/edit?usp=sharing" TargetMode="External"/><Relationship Id="rId6" Type="http://schemas.openxmlformats.org/officeDocument/2006/relationships/hyperlink" Target="https://docs.google.com/document/d/1MS7XpO2mF3oGAMp_gjO3ge7tf7VWQSRkKyS7EVuVuIs/pub" TargetMode="External"/><Relationship Id="rId7" Type="http://schemas.openxmlformats.org/officeDocument/2006/relationships/hyperlink" Target="https://docs.google.com/document/d/1MS7XpO2mF3oGAMp_gjO3ge7tf7VWQSRkKyS7EVuVuIs/view" TargetMode="External"/><Relationship Id="rId8" Type="http://schemas.openxmlformats.org/officeDocument/2006/relationships/hyperlink" Target="https://docs.google.com/presentation/d/1Jxglz6ZCOBEaPILeqRHcMumPg_87Ngl3OSqxfJbEJWY/edit?usp=sharing" TargetMode="External"/><Relationship Id="rId11" Type="http://schemas.openxmlformats.org/officeDocument/2006/relationships/hyperlink" Target="https://docs.google.com/presentation/d/1Jxglz6ZCOBEaPILeqRHcMumPg_87Ngl3OSqxfJbEJWY/htmlpresent" TargetMode="External"/><Relationship Id="rId10" Type="http://schemas.openxmlformats.org/officeDocument/2006/relationships/hyperlink" Target="https://docs.google.com/presentation/d/1Jxglz6ZCOBEaPILeqRHcMumPg_87Ngl3OSqxfJbEJWY/view" TargetMode="External"/><Relationship Id="rId13" Type="http://schemas.openxmlformats.org/officeDocument/2006/relationships/hyperlink" Target="https://docs.google.com/document/d/109E_TNkSRggwM8skRqCfurVrhcouNPhacHjSDaHBOhI/pub" TargetMode="External"/><Relationship Id="rId12" Type="http://schemas.openxmlformats.org/officeDocument/2006/relationships/hyperlink" Target="https://docs.google.com/document/d/109E_TNkSRggwM8skRqCfurVrhcouNPhacHjSDaHBOhI/edit?usp=sharing" TargetMode="External"/><Relationship Id="rId15" Type="http://schemas.openxmlformats.org/officeDocument/2006/relationships/hyperlink" Target="https://docs.google.com/presentation/d/1pdqmY4wftHPYwPnaHTnghw9XGMNba1Yn_45r1VsnQ88/edit?usp=sharing" TargetMode="External"/><Relationship Id="rId14" Type="http://schemas.openxmlformats.org/officeDocument/2006/relationships/hyperlink" Target="https://docs.google.com/document/d/109E_TNkSRggwM8skRqCfurVrhcouNPhacHjSDaHBOhI/view" TargetMode="External"/><Relationship Id="rId17" Type="http://schemas.openxmlformats.org/officeDocument/2006/relationships/hyperlink" Target="https://docs.google.com/presentation/d/1pdqmY4wftHPYwPnaHTnghw9XGMNba1Yn_45r1VsnQ88/view" TargetMode="External"/><Relationship Id="rId16" Type="http://schemas.openxmlformats.org/officeDocument/2006/relationships/hyperlink" Target="https://docs.google.com/presentation/d/1pdqmY4wftHPYwPnaHTnghw9XGMNba1Yn_45r1VsnQ88/pub?start=true&amp;loop=true&amp;delayms=3000" TargetMode="External"/><Relationship Id="rId19" Type="http://schemas.openxmlformats.org/officeDocument/2006/relationships/hyperlink" Target="https://docs.google.com/document/d/1wON5xHszKcpgJx7m3c0LnTRxdA9fk1JoRq0bPb-j2G4/edit?usp=sharing" TargetMode="External"/><Relationship Id="rId18" Type="http://schemas.openxmlformats.org/officeDocument/2006/relationships/hyperlink" Target="https://docs.google.com/presentation/d/1pdqmY4wftHPYwPnaHTnghw9XGMNba1Yn_45r1VsnQ88/htmlpresent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wON5xHszKcpgJx7m3c0LnTRxdA9fk1JoRq0bPb-j2G4/pub" TargetMode="External"/><Relationship Id="rId22" Type="http://schemas.openxmlformats.org/officeDocument/2006/relationships/hyperlink" Target="https://docs.google.com/presentation/d/1Q7Txo8I27ZzsZG-qa5Di7T83yHIJRq7zWu3TwQ6m80c/edit?usp=sharing" TargetMode="External"/><Relationship Id="rId21" Type="http://schemas.openxmlformats.org/officeDocument/2006/relationships/hyperlink" Target="https://docs.google.com/document/d/1wON5xHszKcpgJx7m3c0LnTRxdA9fk1JoRq0bPb-j2G4/view" TargetMode="External"/><Relationship Id="rId24" Type="http://schemas.openxmlformats.org/officeDocument/2006/relationships/hyperlink" Target="https://docs.google.com/presentation/d/1Q7Txo8I27ZzsZG-qa5Di7T83yHIJRq7zWu3TwQ6m80c/view" TargetMode="External"/><Relationship Id="rId23" Type="http://schemas.openxmlformats.org/officeDocument/2006/relationships/hyperlink" Target="https://docs.google.com/presentation/d/1Q7Txo8I27ZzsZG-qa5Di7T83yHIJRq7zWu3TwQ6m80c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7clOiI2oKJKFCjwB3-CI3DXH50X8tOf7/view?usp=sharing" TargetMode="External"/><Relationship Id="rId3" Type="http://schemas.openxmlformats.org/officeDocument/2006/relationships/hyperlink" Target="https://drive.google.com/file/d/1SxX-i8pcPXbxQz-_3yNtVlxWMEudJWYi/view?usp=sharing" TargetMode="External"/><Relationship Id="rId4" Type="http://schemas.openxmlformats.org/officeDocument/2006/relationships/hyperlink" Target="https://drive.google.com/file/d/1wcptMO7RuwxGgClWMzB1J6yYa1gWbdGW/view?usp=sharing" TargetMode="External"/><Relationship Id="rId9" Type="http://schemas.openxmlformats.org/officeDocument/2006/relationships/hyperlink" Target="https://docs.google.com/presentation/d/1Jxglz6ZCOBEaPILeqRHcMumPg_87Ngl3OSqxfJbEJWY/pub?start=true&amp;loop=true&amp;delayms=3000" TargetMode="External"/><Relationship Id="rId25" Type="http://schemas.openxmlformats.org/officeDocument/2006/relationships/hyperlink" Target="https://docs.google.com/presentation/d/1Q7Txo8I27ZzsZG-qa5Di7T83yHIJRq7zWu3TwQ6m80c/htmlpresent" TargetMode="External"/><Relationship Id="rId5" Type="http://schemas.openxmlformats.org/officeDocument/2006/relationships/hyperlink" Target="https://docs.google.com/document/d/1MS7XpO2mF3oGAMp_gjO3ge7tf7VWQSRkKyS7EVuVuIs/edit?usp=sharing" TargetMode="External"/><Relationship Id="rId6" Type="http://schemas.openxmlformats.org/officeDocument/2006/relationships/hyperlink" Target="https://docs.google.com/document/d/1MS7XpO2mF3oGAMp_gjO3ge7tf7VWQSRkKyS7EVuVuIs/pub" TargetMode="External"/><Relationship Id="rId7" Type="http://schemas.openxmlformats.org/officeDocument/2006/relationships/hyperlink" Target="https://docs.google.com/document/d/1MS7XpO2mF3oGAMp_gjO3ge7tf7VWQSRkKyS7EVuVuIs/view" TargetMode="External"/><Relationship Id="rId8" Type="http://schemas.openxmlformats.org/officeDocument/2006/relationships/hyperlink" Target="https://docs.google.com/presentation/d/1Jxglz6ZCOBEaPILeqRHcMumPg_87Ngl3OSqxfJbEJWY/edit?usp=sharing" TargetMode="External"/><Relationship Id="rId11" Type="http://schemas.openxmlformats.org/officeDocument/2006/relationships/hyperlink" Target="https://docs.google.com/presentation/d/1Jxglz6ZCOBEaPILeqRHcMumPg_87Ngl3OSqxfJbEJWY/htmlpresent" TargetMode="External"/><Relationship Id="rId10" Type="http://schemas.openxmlformats.org/officeDocument/2006/relationships/hyperlink" Target="https://docs.google.com/presentation/d/1Jxglz6ZCOBEaPILeqRHcMumPg_87Ngl3OSqxfJbEJWY/view" TargetMode="External"/><Relationship Id="rId13" Type="http://schemas.openxmlformats.org/officeDocument/2006/relationships/hyperlink" Target="https://docs.google.com/document/d/109E_TNkSRggwM8skRqCfurVrhcouNPhacHjSDaHBOhI/pub" TargetMode="External"/><Relationship Id="rId12" Type="http://schemas.openxmlformats.org/officeDocument/2006/relationships/hyperlink" Target="https://docs.google.com/document/d/109E_TNkSRggwM8skRqCfurVrhcouNPhacHjSDaHBOhI/edit?usp=sharing" TargetMode="External"/><Relationship Id="rId15" Type="http://schemas.openxmlformats.org/officeDocument/2006/relationships/hyperlink" Target="https://docs.google.com/presentation/d/1pdqmY4wftHPYwPnaHTnghw9XGMNba1Yn_45r1VsnQ88/edit?usp=sharing" TargetMode="External"/><Relationship Id="rId14" Type="http://schemas.openxmlformats.org/officeDocument/2006/relationships/hyperlink" Target="https://docs.google.com/document/d/109E_TNkSRggwM8skRqCfurVrhcouNPhacHjSDaHBOhI/view" TargetMode="External"/><Relationship Id="rId17" Type="http://schemas.openxmlformats.org/officeDocument/2006/relationships/hyperlink" Target="https://docs.google.com/presentation/d/1pdqmY4wftHPYwPnaHTnghw9XGMNba1Yn_45r1VsnQ88/view" TargetMode="External"/><Relationship Id="rId16" Type="http://schemas.openxmlformats.org/officeDocument/2006/relationships/hyperlink" Target="https://docs.google.com/presentation/d/1pdqmY4wftHPYwPnaHTnghw9XGMNba1Yn_45r1VsnQ88/pub?start=true&amp;loop=true&amp;delayms=3000" TargetMode="External"/><Relationship Id="rId19" Type="http://schemas.openxmlformats.org/officeDocument/2006/relationships/hyperlink" Target="https://docs.google.com/document/d/1wON5xHszKcpgJx7m3c0LnTRxdA9fk1JoRq0bPb-j2G4/edit?usp=sharing" TargetMode="External"/><Relationship Id="rId18" Type="http://schemas.openxmlformats.org/officeDocument/2006/relationships/hyperlink" Target="https://docs.google.com/presentation/d/1pdqmY4wftHPYwPnaHTnghw9XGMNba1Yn_45r1VsnQ88/htmlpresent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599285867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59928586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https://drive.google.com/file/d/17clOiI2oKJKFCjwB3-CI3DXH50X8tOf7/view?usp=sharing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https://drive.google.com/file/d/1SxX-i8pcPXbxQz-_3yNtVlxWMEudJWYi/view?usp=sharing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https://drive.google.com/file/d/1wcptMO7RuwxGgClWMzB1J6yYa1gWbdGW/view?usp=sharing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https://docs.google.com/document/d/1MS7XpO2mF3oGAMp_gjO3ge7tf7VWQSRkKyS7EVuVuIs/edit?usp=sharing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https://docs.google.com/document/d/1MS7XpO2mF3oGAMp_gjO3ge7tf7VWQSRkKyS7EVuVuIs/pub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https://docs.google.com/document/d/1MS7XpO2mF3oGAMp_gjO3ge7tf7VWQSRkKyS7EVuVuIs/view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https://docs.google.com/presentation/d/1Jxglz6ZCOBEaPILeqRHcMumPg_87Ngl3OSqxfJbEJWY/edit?usp=sharing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https://docs.google.com/presentation/d/1Jxglz6ZCOBEaPILeqRHcMumPg_87Ngl3OSqxfJbEJWY/pub?start=true&amp;loop=true&amp;delayms=3000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https://docs.google.com/presentation/d/1Jxglz6ZCOBEaPILeqRHcMumPg_87Ngl3OSqxfJbEJWY/view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https://docs.google.com/presentation/d/1Jxglz6ZCOBEaPILeqRHcMumPg_87Ngl3OSqxfJbEJWY/htmlpresent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https://docs.google.com/document/d/109E_TNkSRggwM8skRqCfurVrhcouNPhacHjSDaHBOhI/edit?usp=sharing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https://docs.google.com/document/d/109E_TNkSRggwM8skRqCfurVrhcouNPhacHjSDaHBOhI/pub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https://docs.google.com/document/d/109E_TNkSRggwM8skRqCfurVrhcouNPhacHjSDaHBOhI/view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https://docs.google.com/presentation/d/1pdqmY4wftHPYwPnaHTnghw9XGMNba1Yn_45r1VsnQ88/edit?usp=sharing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https://docs.google.com/presentation/d/1pdqmY4wftHPYwPnaHTnghw9XGMNba1Yn_45r1VsnQ88/pub?start=true&amp;loop=true&amp;delayms=3000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https://docs.google.com/presentation/d/1pdqmY4wftHPYwPnaHTnghw9XGMNba1Yn_45r1VsnQ88/view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https://docs.google.com/presentation/d/1pdqmY4wftHPYwPnaHTnghw9XGMNba1Yn_45r1VsnQ88/htmlpresent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https://docs.google.com/document/d/1wON5xHszKcpgJx7m3c0LnTRxdA9fk1JoRq0bPb-j2G4/edit?usp=sharing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https://docs.google.com/document/d/1wON5xHszKcpgJx7m3c0LnTRxdA9fk1JoRq0bPb-j2G4/pub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https://docs.google.com/document/d/1wON5xHszKcpgJx7m3c0LnTRxdA9fk1JoRq0bPb-j2G4/view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https://docs.google.com/presentation/d/1Q7Txo8I27ZzsZG-qa5Di7T83yHIJRq7zWu3TwQ6m80c/edit?usp=sharing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https://docs.google.com/presentation/d/1Q7Txo8I27ZzsZG-qa5Di7T83yHIJRq7zWu3TwQ6m80c/pub?start=true&amp;loop=true&amp;delayms=3000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https://docs.google.com/presentation/d/1Q7Txo8I27ZzsZG-qa5Di7T83yHIJRq7zWu3TwQ6m80c/view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https://docs.google.com/presentation/d/1Q7Txo8I27ZzsZG-qa5Di7T83yHIJRq7zWu3TwQ6m80c/htmlpresent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599285867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599285867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599285867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599285867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599285867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599285867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SLIDES_API599285867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SLIDES_API599285867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SLIDES_API599285867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SLIDES_API599285867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SLIDES_API599285867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SLIDES_API599285867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portable photo booth,inflatable photo booth selfie booth,wedding photo booth rental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599285867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599285867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https://drive.google.com/file/d/17clOiI2oKJKFCjwB3-CI3DXH50X8tOf7/view?usp=sharing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https://drive.google.com/file/d/1SxX-i8pcPXbxQz-_3yNtVlxWMEudJWYi/view?usp=sharing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https://drive.google.com/file/d/1wcptMO7RuwxGgClWMzB1J6yYa1gWbdGW/view?usp=sharing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https://docs.google.com/document/d/1MS7XpO2mF3oGAMp_gjO3ge7tf7VWQSRkKyS7EVuVuIs/edit?usp=sharing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https://docs.google.com/document/d/1MS7XpO2mF3oGAMp_gjO3ge7tf7VWQSRkKyS7EVuVuIs/pub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https://docs.google.com/document/d/1MS7XpO2mF3oGAMp_gjO3ge7tf7VWQSRkKyS7EVuVuIs/view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https://docs.google.com/presentation/d/1Jxglz6ZCOBEaPILeqRHcMumPg_87Ngl3OSqxfJbEJWY/edit?usp=sharing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https://docs.google.com/presentation/d/1Jxglz6ZCOBEaPILeqRHcMumPg_87Ngl3OSqxfJbEJWY/pub?start=true&amp;loop=true&amp;delayms=3000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https://docs.google.com/presentation/d/1Jxglz6ZCOBEaPILeqRHcMumPg_87Ngl3OSqxfJbEJWY/view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https://docs.google.com/presentation/d/1Jxglz6ZCOBEaPILeqRHcMumPg_87Ngl3OSqxfJbEJWY/htmlpresent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https://docs.google.com/document/d/109E_TNkSRggwM8skRqCfurVrhcouNPhacHjSDaHBOhI/edit?usp=sharing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https://docs.google.com/document/d/109E_TNkSRggwM8skRqCfurVrhcouNPhacHjSDaHBOhI/pub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https://docs.google.com/document/d/109E_TNkSRggwM8skRqCfurVrhcouNPhacHjSDaHBOhI/view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https://docs.google.com/presentation/d/1pdqmY4wftHPYwPnaHTnghw9XGMNba1Yn_45r1VsnQ88/edit?usp=sharing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https://docs.google.com/presentation/d/1pdqmY4wftHPYwPnaHTnghw9XGMNba1Yn_45r1VsnQ88/pub?start=true&amp;loop=true&amp;delayms=3000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https://docs.google.com/presentation/d/1pdqmY4wftHPYwPnaHTnghw9XGMNba1Yn_45r1VsnQ88/view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https://docs.google.com/presentation/d/1pdqmY4wftHPYwPnaHTnghw9XGMNba1Yn_45r1VsnQ88/htmlpresent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https://docs.google.com/document/d/1wON5xHszKcpgJx7m3c0LnTRxdA9fk1JoRq0bPb-j2G4/edit?usp=sharing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https://docs.google.com/document/d/1wON5xHszKcpgJx7m3c0LnTRxdA9fk1JoRq0bPb-j2G4/pub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https://docs.google.com/document/d/1wON5xHszKcpgJx7m3c0LnTRxdA9fk1JoRq0bPb-j2G4/view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https://docs.google.com/presentation/d/1Q7Txo8I27ZzsZG-qa5Di7T83yHIJRq7zWu3TwQ6m80c/edit?usp=sharing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https://docs.google.com/presentation/d/1Q7Txo8I27ZzsZG-qa5Di7T83yHIJRq7zWu3TwQ6m80c/pub?start=true&amp;loop=true&amp;delayms=3000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https://docs.google.com/presentation/d/1Q7Txo8I27ZzsZG-qa5Di7T83yHIJRq7zWu3TwQ6m80c/view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https://docs.google.com/presentation/d/1Q7Txo8I27ZzsZG-qa5Di7T83yHIJRq7zWu3TwQ6m80c/htmlpresent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599285867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599285867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portable photo booth,inflatable photo booth selfie booth,wedding photo booth rental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wedding-photo-booth-oc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ites.google.com/view/wedding-photo-booth-oc/home" TargetMode="External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wON5xHszKcpgJx7m3c0LnTRxdA9fk1JoRq0bPb-j2G4/edit?usp=sharing" TargetMode="External"/><Relationship Id="rId22" Type="http://schemas.openxmlformats.org/officeDocument/2006/relationships/hyperlink" Target="https://docs.google.com/document/d/1wON5xHszKcpgJx7m3c0LnTRxdA9fk1JoRq0bPb-j2G4/view" TargetMode="External"/><Relationship Id="rId21" Type="http://schemas.openxmlformats.org/officeDocument/2006/relationships/hyperlink" Target="https://docs.google.com/document/d/1wON5xHszKcpgJx7m3c0LnTRxdA9fk1JoRq0bPb-j2G4/pub" TargetMode="External"/><Relationship Id="rId24" Type="http://schemas.openxmlformats.org/officeDocument/2006/relationships/hyperlink" Target="https://docs.google.com/presentation/d/1Q7Txo8I27ZzsZG-qa5Di7T83yHIJRq7zWu3TwQ6m80c/pub?start=true&amp;loop=true&amp;delayms=3000" TargetMode="External"/><Relationship Id="rId23" Type="http://schemas.openxmlformats.org/officeDocument/2006/relationships/hyperlink" Target="https://docs.google.com/presentation/d/1Q7Txo8I27ZzsZG-qa5Di7T83yHIJRq7zWu3TwQ6m80c/edit?usp=sharing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rive.google.com/file/d/17clOiI2oKJKFCjwB3-CI3DXH50X8tOf7/view?usp=sharing" TargetMode="External"/><Relationship Id="rId4" Type="http://schemas.openxmlformats.org/officeDocument/2006/relationships/hyperlink" Target="https://drive.google.com/file/d/1SxX-i8pcPXbxQz-_3yNtVlxWMEudJWYi/view?usp=sharing" TargetMode="External"/><Relationship Id="rId9" Type="http://schemas.openxmlformats.org/officeDocument/2006/relationships/hyperlink" Target="https://docs.google.com/presentation/d/1Jxglz6ZCOBEaPILeqRHcMumPg_87Ngl3OSqxfJbEJWY/edit?usp=sharing" TargetMode="External"/><Relationship Id="rId26" Type="http://schemas.openxmlformats.org/officeDocument/2006/relationships/hyperlink" Target="https://docs.google.com/presentation/d/1Q7Txo8I27ZzsZG-qa5Di7T83yHIJRq7zWu3TwQ6m80c/htmlpresent" TargetMode="External"/><Relationship Id="rId25" Type="http://schemas.openxmlformats.org/officeDocument/2006/relationships/hyperlink" Target="https://docs.google.com/presentation/d/1Q7Txo8I27ZzsZG-qa5Di7T83yHIJRq7zWu3TwQ6m80c/view" TargetMode="External"/><Relationship Id="rId5" Type="http://schemas.openxmlformats.org/officeDocument/2006/relationships/hyperlink" Target="https://drive.google.com/file/d/1wcptMO7RuwxGgClWMzB1J6yYa1gWbdGW/view?usp=sharing" TargetMode="External"/><Relationship Id="rId6" Type="http://schemas.openxmlformats.org/officeDocument/2006/relationships/hyperlink" Target="https://docs.google.com/document/d/1MS7XpO2mF3oGAMp_gjO3ge7tf7VWQSRkKyS7EVuVuIs/edit?usp=sharing" TargetMode="External"/><Relationship Id="rId7" Type="http://schemas.openxmlformats.org/officeDocument/2006/relationships/hyperlink" Target="https://docs.google.com/document/d/1MS7XpO2mF3oGAMp_gjO3ge7tf7VWQSRkKyS7EVuVuIs/pub" TargetMode="External"/><Relationship Id="rId8" Type="http://schemas.openxmlformats.org/officeDocument/2006/relationships/hyperlink" Target="https://docs.google.com/document/d/1MS7XpO2mF3oGAMp_gjO3ge7tf7VWQSRkKyS7EVuVuIs/view" TargetMode="External"/><Relationship Id="rId11" Type="http://schemas.openxmlformats.org/officeDocument/2006/relationships/hyperlink" Target="https://docs.google.com/presentation/d/1Jxglz6ZCOBEaPILeqRHcMumPg_87Ngl3OSqxfJbEJWY/view" TargetMode="External"/><Relationship Id="rId10" Type="http://schemas.openxmlformats.org/officeDocument/2006/relationships/hyperlink" Target="https://docs.google.com/presentation/d/1Jxglz6ZCOBEaPILeqRHcMumPg_87Ngl3OSqxfJbEJWY/pub?start=true&amp;loop=true&amp;delayms=3000" TargetMode="External"/><Relationship Id="rId13" Type="http://schemas.openxmlformats.org/officeDocument/2006/relationships/hyperlink" Target="https://docs.google.com/document/d/109E_TNkSRggwM8skRqCfurVrhcouNPhacHjSDaHBOhI/edit?usp=sharing" TargetMode="External"/><Relationship Id="rId12" Type="http://schemas.openxmlformats.org/officeDocument/2006/relationships/hyperlink" Target="https://docs.google.com/presentation/d/1Jxglz6ZCOBEaPILeqRHcMumPg_87Ngl3OSqxfJbEJWY/htmlpresent" TargetMode="External"/><Relationship Id="rId15" Type="http://schemas.openxmlformats.org/officeDocument/2006/relationships/hyperlink" Target="https://docs.google.com/document/d/109E_TNkSRggwM8skRqCfurVrhcouNPhacHjSDaHBOhI/view" TargetMode="External"/><Relationship Id="rId14" Type="http://schemas.openxmlformats.org/officeDocument/2006/relationships/hyperlink" Target="https://docs.google.com/document/d/109E_TNkSRggwM8skRqCfurVrhcouNPhacHjSDaHBOhI/pub" TargetMode="External"/><Relationship Id="rId17" Type="http://schemas.openxmlformats.org/officeDocument/2006/relationships/hyperlink" Target="https://docs.google.com/presentation/d/1pdqmY4wftHPYwPnaHTnghw9XGMNba1Yn_45r1VsnQ88/pub?start=true&amp;loop=true&amp;delayms=3000" TargetMode="External"/><Relationship Id="rId16" Type="http://schemas.openxmlformats.org/officeDocument/2006/relationships/hyperlink" Target="https://docs.google.com/presentation/d/1pdqmY4wftHPYwPnaHTnghw9XGMNba1Yn_45r1VsnQ88/edit?usp=sharing" TargetMode="External"/><Relationship Id="rId19" Type="http://schemas.openxmlformats.org/officeDocument/2006/relationships/hyperlink" Target="https://docs.google.com/presentation/d/1pdqmY4wftHPYwPnaHTnghw9XGMNba1Yn_45r1VsnQ88/htmlpresent" TargetMode="External"/><Relationship Id="rId18" Type="http://schemas.openxmlformats.org/officeDocument/2006/relationships/hyperlink" Target="https://docs.google.com/presentation/d/1pdqmY4wftHPYwPnaHTnghw9XGMNba1Yn_45r1VsnQ88/view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wedding-photo-booth-oc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https://sites.google.com/view/wedding-photo-booth-oc/home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" id="60" name="Google Shape;60;p14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Ln, 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portable photo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inflatable photo booth selfie booth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 booth rental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81" name="Google Shape;81;p18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4500" y="666750"/>
            <a:ext cx="5715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" name="Google Shape;87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" name="Google Shape;100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https://sites.google.com/view/wedding-photo-booth-oc/home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